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1AA13-C21B-44ED-B89C-6C43117C9B88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57D9F-B2B8-4749-A00A-BBA9AB1C21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278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7D9F-B2B8-4749-A00A-BBA9AB1C2109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1763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7D9F-B2B8-4749-A00A-BBA9AB1C2109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879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D7DD-4293-2740-ABF7-9B383D88A377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5FBD326-FAFC-F645-8D0C-56BFD6510A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79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D7DD-4293-2740-ABF7-9B383D88A377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5FBD326-FAFC-F645-8D0C-56BFD6510A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122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D7DD-4293-2740-ABF7-9B383D88A377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5FBD326-FAFC-F645-8D0C-56BFD6510A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216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D7DD-4293-2740-ABF7-9B383D88A377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5FBD326-FAFC-F645-8D0C-56BFD6510AC7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925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D7DD-4293-2740-ABF7-9B383D88A377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5FBD326-FAFC-F645-8D0C-56BFD6510A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585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D7DD-4293-2740-ABF7-9B383D88A377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D326-FAFC-F645-8D0C-56BFD6510A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021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D7DD-4293-2740-ABF7-9B383D88A377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D326-FAFC-F645-8D0C-56BFD6510A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084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D7DD-4293-2740-ABF7-9B383D88A377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D326-FAFC-F645-8D0C-56BFD6510A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781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65ED7DD-4293-2740-ABF7-9B383D88A377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5FBD326-FAFC-F645-8D0C-56BFD6510A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3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D7DD-4293-2740-ABF7-9B383D88A377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D326-FAFC-F645-8D0C-56BFD6510A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526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D7DD-4293-2740-ABF7-9B383D88A377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5FBD326-FAFC-F645-8D0C-56BFD6510A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99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D7DD-4293-2740-ABF7-9B383D88A377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D326-FAFC-F645-8D0C-56BFD6510A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97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D7DD-4293-2740-ABF7-9B383D88A377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D326-FAFC-F645-8D0C-56BFD6510A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395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D7DD-4293-2740-ABF7-9B383D88A377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D326-FAFC-F645-8D0C-56BFD6510A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75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D7DD-4293-2740-ABF7-9B383D88A377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D326-FAFC-F645-8D0C-56BFD6510A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4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D7DD-4293-2740-ABF7-9B383D88A377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D326-FAFC-F645-8D0C-56BFD6510A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762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D7DD-4293-2740-ABF7-9B383D88A377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D326-FAFC-F645-8D0C-56BFD6510A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282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ED7DD-4293-2740-ABF7-9B383D88A377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BD326-FAFC-F645-8D0C-56BFD6510A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3507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493FC7-85F9-280A-3A2E-876390A2D8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VERİMLİ VE DOĞRU ÇALIŞMA</a:t>
            </a: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65B9A9A-B881-A8F3-4F45-ABDB5629D2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Psikolojik Danışman                                                                                       Murat YİĞİT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357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5DA091-F1FF-DCF0-A874-BB8F54C0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6D6067ED-CD85-7A7F-D38D-B1839BAF5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8"/>
          <a:stretch/>
        </p:blipFill>
        <p:spPr>
          <a:xfrm>
            <a:off x="333" y="0"/>
            <a:ext cx="12191667" cy="6858000"/>
          </a:xfrm>
        </p:spPr>
      </p:pic>
    </p:spTree>
    <p:extLst>
      <p:ext uri="{BB962C8B-B14F-4D97-AF65-F5344CB8AC3E}">
        <p14:creationId xmlns:p14="http://schemas.microsoft.com/office/powerpoint/2010/main" val="5374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CACE01-056A-1B20-5322-398B00EA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F441E557-261A-F7BA-F135-AE733FDD1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8"/>
          <a:stretch/>
        </p:blipFill>
        <p:spPr>
          <a:xfrm>
            <a:off x="0" y="0"/>
            <a:ext cx="12191667" cy="6858000"/>
          </a:xfrm>
        </p:spPr>
      </p:pic>
    </p:spTree>
    <p:extLst>
      <p:ext uri="{BB962C8B-B14F-4D97-AF65-F5344CB8AC3E}">
        <p14:creationId xmlns:p14="http://schemas.microsoft.com/office/powerpoint/2010/main" val="3211458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EAC45F-4263-C29E-DD1E-A6294E01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1E57C7D5-D84F-F1D5-5B9B-A34EB8031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6"/>
          <a:stretch/>
        </p:blipFill>
        <p:spPr>
          <a:xfrm>
            <a:off x="0" y="0"/>
            <a:ext cx="12191667" cy="6858000"/>
          </a:xfrm>
        </p:spPr>
      </p:pic>
    </p:spTree>
    <p:extLst>
      <p:ext uri="{BB962C8B-B14F-4D97-AF65-F5344CB8AC3E}">
        <p14:creationId xmlns:p14="http://schemas.microsoft.com/office/powerpoint/2010/main" val="2334395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F5C08761-82A3-DB17-B03A-67D54A82902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6"/>
          <a:stretch/>
        </p:blipFill>
        <p:spPr>
          <a:xfrm>
            <a:off x="-195263" y="0"/>
            <a:ext cx="12387263" cy="6929438"/>
          </a:xfrm>
        </p:spPr>
      </p:pic>
    </p:spTree>
    <p:extLst>
      <p:ext uri="{BB962C8B-B14F-4D97-AF65-F5344CB8AC3E}">
        <p14:creationId xmlns:p14="http://schemas.microsoft.com/office/powerpoint/2010/main" val="184942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EBAA3D-BD35-96D0-0618-1F001B160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D8FDB884-3694-4CDE-A9F2-D494D2DCA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333" y="0"/>
            <a:ext cx="12191667" cy="6858000"/>
          </a:xfrm>
        </p:spPr>
      </p:pic>
    </p:spTree>
    <p:extLst>
      <p:ext uri="{BB962C8B-B14F-4D97-AF65-F5344CB8AC3E}">
        <p14:creationId xmlns:p14="http://schemas.microsoft.com/office/powerpoint/2010/main" val="4002418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564618-F60F-FEFE-2A9B-CD8C5464E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C02D82E4-5E25-FB9B-EB20-9809D0F93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8"/>
          <a:stretch/>
        </p:blipFill>
        <p:spPr>
          <a:xfrm>
            <a:off x="0" y="0"/>
            <a:ext cx="12191667" cy="6858000"/>
          </a:xfrm>
        </p:spPr>
      </p:pic>
    </p:spTree>
    <p:extLst>
      <p:ext uri="{BB962C8B-B14F-4D97-AF65-F5344CB8AC3E}">
        <p14:creationId xmlns:p14="http://schemas.microsoft.com/office/powerpoint/2010/main" val="1441956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3F0F3B-F66C-6E18-049C-68CA2AB4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8D1DDA14-C697-F364-4B82-C331833F3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0" y="0"/>
            <a:ext cx="12191667" cy="6858000"/>
          </a:xfrm>
        </p:spPr>
      </p:pic>
    </p:spTree>
    <p:extLst>
      <p:ext uri="{BB962C8B-B14F-4D97-AF65-F5344CB8AC3E}">
        <p14:creationId xmlns:p14="http://schemas.microsoft.com/office/powerpoint/2010/main" val="1870219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A26F1A-E006-1FA8-985C-CD6FC1934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FDBF0996-75B4-93DA-E307-5097D10A6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8"/>
          <a:stretch/>
        </p:blipFill>
        <p:spPr>
          <a:xfrm>
            <a:off x="0" y="0"/>
            <a:ext cx="12191667" cy="6858000"/>
          </a:xfrm>
        </p:spPr>
      </p:pic>
    </p:spTree>
    <p:extLst>
      <p:ext uri="{BB962C8B-B14F-4D97-AF65-F5344CB8AC3E}">
        <p14:creationId xmlns:p14="http://schemas.microsoft.com/office/powerpoint/2010/main" val="860943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8A2B79-4D80-1DAC-AAE0-3D916063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20C6C28D-4C5C-71B4-4B73-80DA266C3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7"/>
          <a:stretch/>
        </p:blipFill>
        <p:spPr>
          <a:xfrm>
            <a:off x="0" y="0"/>
            <a:ext cx="12191667" cy="6858000"/>
          </a:xfrm>
        </p:spPr>
      </p:pic>
    </p:spTree>
    <p:extLst>
      <p:ext uri="{BB962C8B-B14F-4D97-AF65-F5344CB8AC3E}">
        <p14:creationId xmlns:p14="http://schemas.microsoft.com/office/powerpoint/2010/main" val="2529798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493FC7-85F9-280A-3A2E-876390A2D8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VERİMLİ VE DOĞRU ÇALIŞMA</a:t>
            </a: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65B9A9A-B881-A8F3-4F45-ABDB5629D2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Psikolojik Danışman                                                                                       Murat YİĞİT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336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87F722-D0BD-A165-D4AD-DFD6100A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EFEF1054-0952-FEC5-FA43-13F24B97A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878"/>
          <a:stretch/>
        </p:blipFill>
        <p:spPr>
          <a:xfrm>
            <a:off x="0" y="0"/>
            <a:ext cx="12191667" cy="6858000"/>
          </a:xfrm>
        </p:spPr>
      </p:pic>
    </p:spTree>
    <p:extLst>
      <p:ext uri="{BB962C8B-B14F-4D97-AF65-F5344CB8AC3E}">
        <p14:creationId xmlns:p14="http://schemas.microsoft.com/office/powerpoint/2010/main" val="141066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7CBA10-FA9F-0CCF-01E4-D478B280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01A94BF4-690E-F8AC-48B2-87122542C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3"/>
          <a:stretch/>
        </p:blipFill>
        <p:spPr>
          <a:xfrm>
            <a:off x="0" y="0"/>
            <a:ext cx="12191667" cy="6872438"/>
          </a:xfrm>
        </p:spPr>
      </p:pic>
    </p:spTree>
    <p:extLst>
      <p:ext uri="{BB962C8B-B14F-4D97-AF65-F5344CB8AC3E}">
        <p14:creationId xmlns:p14="http://schemas.microsoft.com/office/powerpoint/2010/main" val="111706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1D26DD-D8CA-4C79-AEAF-3CC0CD537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10E1EEE8-5012-EAA5-6432-0ED6D7BA7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3"/>
          <a:stretch/>
        </p:blipFill>
        <p:spPr>
          <a:xfrm>
            <a:off x="0" y="0"/>
            <a:ext cx="12191667" cy="6516303"/>
          </a:xfrm>
        </p:spPr>
      </p:pic>
    </p:spTree>
    <p:extLst>
      <p:ext uri="{BB962C8B-B14F-4D97-AF65-F5344CB8AC3E}">
        <p14:creationId xmlns:p14="http://schemas.microsoft.com/office/powerpoint/2010/main" val="302170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7F6815-BEE8-70BB-4648-3BB304A65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89A8067C-C716-DB2F-C4F2-115729F1A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7"/>
          <a:stretch/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78946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7903E0-274F-BEF2-721B-0D7A964A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6F8C1191-C0D2-30F6-9E5F-5E6C3BD44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4"/>
          <a:stretch/>
        </p:blipFill>
        <p:spPr>
          <a:xfrm>
            <a:off x="0" y="0"/>
            <a:ext cx="12191667" cy="6858000"/>
          </a:xfrm>
        </p:spPr>
      </p:pic>
    </p:spTree>
    <p:extLst>
      <p:ext uri="{BB962C8B-B14F-4D97-AF65-F5344CB8AC3E}">
        <p14:creationId xmlns:p14="http://schemas.microsoft.com/office/powerpoint/2010/main" val="357023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3018D0-9875-FCE8-C1CC-9F0A1D828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370D3E2C-B2CB-A6D5-7F9E-8B17417F9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3"/>
          <a:stretch/>
        </p:blipFill>
        <p:spPr>
          <a:xfrm>
            <a:off x="0" y="-1"/>
            <a:ext cx="12342182" cy="6942667"/>
          </a:xfrm>
        </p:spPr>
      </p:pic>
    </p:spTree>
    <p:extLst>
      <p:ext uri="{BB962C8B-B14F-4D97-AF65-F5344CB8AC3E}">
        <p14:creationId xmlns:p14="http://schemas.microsoft.com/office/powerpoint/2010/main" val="175183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4CA29D-228B-02BF-AF07-84829A58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DDE16040-75E4-EA15-0C88-22144AED2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6"/>
          <a:stretch/>
        </p:blipFill>
        <p:spPr>
          <a:xfrm>
            <a:off x="0" y="0"/>
            <a:ext cx="12191667" cy="6858000"/>
          </a:xfrm>
        </p:spPr>
      </p:pic>
    </p:spTree>
    <p:extLst>
      <p:ext uri="{BB962C8B-B14F-4D97-AF65-F5344CB8AC3E}">
        <p14:creationId xmlns:p14="http://schemas.microsoft.com/office/powerpoint/2010/main" val="528798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1BA8E1-9657-021D-17B2-B69D8E7D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4237A639-A8F4-5B07-FC8E-B7EB51CE3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>
          <a:xfrm>
            <a:off x="0" y="0"/>
            <a:ext cx="12191667" cy="6858000"/>
          </a:xfrm>
        </p:spPr>
      </p:pic>
    </p:spTree>
    <p:extLst>
      <p:ext uri="{BB962C8B-B14F-4D97-AF65-F5344CB8AC3E}">
        <p14:creationId xmlns:p14="http://schemas.microsoft.com/office/powerpoint/2010/main" val="14636812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9</TotalTime>
  <Words>18</Words>
  <Application>Microsoft Office PowerPoint</Application>
  <PresentationFormat>Geniş ekran</PresentationFormat>
  <Paragraphs>6</Paragraphs>
  <Slides>19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Trebuchet MS</vt:lpstr>
      <vt:lpstr>Berlin</vt:lpstr>
      <vt:lpstr>VERİMLİ VE DOĞRU ÇALIŞMA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VERİMLİ VE DOĞRU ÇALIŞMA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hüseyin yıldırım</dc:creator>
  <cp:lastModifiedBy>murat</cp:lastModifiedBy>
  <cp:revision>8</cp:revision>
  <dcterms:created xsi:type="dcterms:W3CDTF">2022-12-17T08:09:57Z</dcterms:created>
  <dcterms:modified xsi:type="dcterms:W3CDTF">2023-10-31T14:07:39Z</dcterms:modified>
</cp:coreProperties>
</file>